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18288000" cx="10287000"/>
  <p:notesSz cx="6858000" cy="9144000"/>
  <p:embeddedFontLst>
    <p:embeddedFont>
      <p:font typeface="Play"/>
      <p:regular r:id="rId6"/>
      <p:bold r:id="rId7"/>
    </p:embeddedFont>
    <p:embeddedFont>
      <p:font typeface="Raleway"/>
      <p:regular r:id="rId8"/>
      <p:bold r:id="rId9"/>
      <p:italic r:id="rId10"/>
      <p:boldItalic r:id="rId11"/>
    </p:embeddedFont>
    <p:embeddedFont>
      <p:font typeface="Raleway Black"/>
      <p:bold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4" roundtripDataSignature="AMtx7mig0kjMrgAO2QjB+MyA7KbChMCBI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aleway-boldItalic.fntdata"/><Relationship Id="rId10" Type="http://schemas.openxmlformats.org/officeDocument/2006/relationships/font" Target="fonts/Raleway-italic.fntdata"/><Relationship Id="rId13" Type="http://schemas.openxmlformats.org/officeDocument/2006/relationships/font" Target="fonts/RalewayBlack-boldItalic.fntdata"/><Relationship Id="rId12" Type="http://schemas.openxmlformats.org/officeDocument/2006/relationships/font" Target="fonts/RalewayBlack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Raleway-bold.fntdata"/><Relationship Id="rId14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font" Target="fonts/Play-regular.fntdata"/><Relationship Id="rId7" Type="http://schemas.openxmlformats.org/officeDocument/2006/relationships/font" Target="fonts/Play-bold.fntdata"/><Relationship Id="rId8" Type="http://schemas.openxmlformats.org/officeDocument/2006/relationships/font" Target="fonts/Raleway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ctrTitle"/>
          </p:nvPr>
        </p:nvSpPr>
        <p:spPr>
          <a:xfrm>
            <a:off x="771525" y="2992968"/>
            <a:ext cx="8743950" cy="636693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750"/>
              <a:buFont typeface="Play"/>
              <a:buNone/>
              <a:defRPr sz="675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idx="1" type="subTitle"/>
          </p:nvPr>
        </p:nvSpPr>
        <p:spPr>
          <a:xfrm>
            <a:off x="1285875" y="9605435"/>
            <a:ext cx="7715250" cy="44153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1pPr>
            <a:lvl2pPr lvl="1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None/>
              <a:defRPr sz="2250"/>
            </a:lvl2pPr>
            <a:lvl3pPr lvl="2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None/>
              <a:defRPr sz="2025"/>
            </a:lvl3pPr>
            <a:lvl4pPr lvl="3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lvl="4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lvl="5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6pPr>
            <a:lvl7pPr lvl="6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7pPr>
            <a:lvl8pPr lvl="7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8pPr>
            <a:lvl9pPr lvl="8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9pPr>
          </a:lstStyle>
          <a:p/>
        </p:txBody>
      </p:sp>
      <p:sp>
        <p:nvSpPr>
          <p:cNvPr id="14" name="Google Shape;14;p3"/>
          <p:cNvSpPr txBox="1"/>
          <p:nvPr>
            <p:ph idx="10" type="dt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1" type="ftr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Texto Vertical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/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2"/>
          <p:cNvSpPr txBox="1"/>
          <p:nvPr>
            <p:ph idx="1" type="body"/>
          </p:nvPr>
        </p:nvSpPr>
        <p:spPr>
          <a:xfrm rot="5400000">
            <a:off x="-658284" y="6233848"/>
            <a:ext cx="11603568" cy="88725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2"/>
          <p:cNvSpPr txBox="1"/>
          <p:nvPr>
            <p:ph idx="10" type="dt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 txBox="1"/>
          <p:nvPr>
            <p:ph idx="11" type="ftr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2"/>
          <p:cNvSpPr txBox="1"/>
          <p:nvPr>
            <p:ph idx="12" type="sldNum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o e Título Vertical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/>
          <p:nvPr>
            <p:ph type="title"/>
          </p:nvPr>
        </p:nvSpPr>
        <p:spPr>
          <a:xfrm rot="5400000">
            <a:off x="721585" y="7613718"/>
            <a:ext cx="15498235" cy="22181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3"/>
          <p:cNvSpPr txBox="1"/>
          <p:nvPr>
            <p:ph idx="1" type="body"/>
          </p:nvPr>
        </p:nvSpPr>
        <p:spPr>
          <a:xfrm rot="5400000">
            <a:off x="-3778977" y="5459877"/>
            <a:ext cx="15498235" cy="65258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3"/>
          <p:cNvSpPr txBox="1"/>
          <p:nvPr>
            <p:ph idx="10" type="dt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3"/>
          <p:cNvSpPr txBox="1"/>
          <p:nvPr>
            <p:ph idx="11" type="ftr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3"/>
          <p:cNvSpPr txBox="1"/>
          <p:nvPr>
            <p:ph idx="12" type="sldNum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Conteúdo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0" type="dt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1" type="ftr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beçalho da Seção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701874" y="4559305"/>
            <a:ext cx="8872538" cy="76072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750"/>
              <a:buFont typeface="Play"/>
              <a:buNone/>
              <a:defRPr sz="675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701874" y="12238572"/>
            <a:ext cx="8872538" cy="40004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rgbClr val="757575"/>
              </a:buClr>
              <a:buSzPts val="2700"/>
              <a:buNone/>
              <a:defRPr sz="27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757575"/>
              </a:buClr>
              <a:buSzPts val="2250"/>
              <a:buNone/>
              <a:defRPr sz="225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757575"/>
              </a:buClr>
              <a:buSzPts val="2025"/>
              <a:buNone/>
              <a:defRPr sz="2025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26" name="Google Shape;26;p5"/>
          <p:cNvSpPr txBox="1"/>
          <p:nvPr>
            <p:ph idx="10" type="dt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1" type="ftr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as Partes de Conteúdo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" type="body"/>
          </p:nvPr>
        </p:nvSpPr>
        <p:spPr>
          <a:xfrm>
            <a:off x="707231" y="4868333"/>
            <a:ext cx="4371975" cy="116035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2" type="body"/>
          </p:nvPr>
        </p:nvSpPr>
        <p:spPr>
          <a:xfrm>
            <a:off x="5207794" y="4868333"/>
            <a:ext cx="4371975" cy="116035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0" type="dt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11" type="ftr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ção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>
            <p:ph type="title"/>
          </p:nvPr>
        </p:nvSpPr>
        <p:spPr>
          <a:xfrm>
            <a:off x="708571" y="973671"/>
            <a:ext cx="8872538" cy="353483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1" type="body"/>
          </p:nvPr>
        </p:nvSpPr>
        <p:spPr>
          <a:xfrm>
            <a:off x="708572" y="4483101"/>
            <a:ext cx="4351883" cy="2197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b="1" sz="2700"/>
            </a:lvl1pPr>
            <a:lvl2pPr indent="-2286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None/>
              <a:defRPr b="1" sz="2250"/>
            </a:lvl2pPr>
            <a:lvl3pPr indent="-2286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None/>
              <a:defRPr b="1" sz="2025"/>
            </a:lvl3pPr>
            <a:lvl4pPr indent="-2286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4pPr>
            <a:lvl5pPr indent="-2286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5pPr>
            <a:lvl6pPr indent="-2286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6pPr>
            <a:lvl7pPr indent="-2286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7pPr>
            <a:lvl8pPr indent="-2286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8pPr>
            <a:lvl9pPr indent="-2286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9pPr>
          </a:lstStyle>
          <a:p/>
        </p:txBody>
      </p:sp>
      <p:sp>
        <p:nvSpPr>
          <p:cNvPr id="39" name="Google Shape;39;p7"/>
          <p:cNvSpPr txBox="1"/>
          <p:nvPr>
            <p:ph idx="2" type="body"/>
          </p:nvPr>
        </p:nvSpPr>
        <p:spPr>
          <a:xfrm>
            <a:off x="708572" y="6680200"/>
            <a:ext cx="4351883" cy="98255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3" type="body"/>
          </p:nvPr>
        </p:nvSpPr>
        <p:spPr>
          <a:xfrm>
            <a:off x="5207794" y="4483101"/>
            <a:ext cx="4373315" cy="2197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b="1" sz="2700"/>
            </a:lvl1pPr>
            <a:lvl2pPr indent="-2286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None/>
              <a:defRPr b="1" sz="2250"/>
            </a:lvl2pPr>
            <a:lvl3pPr indent="-2286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None/>
              <a:defRPr b="1" sz="2025"/>
            </a:lvl3pPr>
            <a:lvl4pPr indent="-2286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4pPr>
            <a:lvl5pPr indent="-2286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5pPr>
            <a:lvl6pPr indent="-2286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6pPr>
            <a:lvl7pPr indent="-2286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7pPr>
            <a:lvl8pPr indent="-2286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8pPr>
            <a:lvl9pPr indent="-2286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9pPr>
          </a:lstStyle>
          <a:p/>
        </p:txBody>
      </p:sp>
      <p:sp>
        <p:nvSpPr>
          <p:cNvPr id="41" name="Google Shape;41;p7"/>
          <p:cNvSpPr txBox="1"/>
          <p:nvPr>
            <p:ph idx="4" type="body"/>
          </p:nvPr>
        </p:nvSpPr>
        <p:spPr>
          <a:xfrm>
            <a:off x="5207794" y="6680200"/>
            <a:ext cx="4373315" cy="98255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0" type="dt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1" type="ftr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mente Título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0" type="dt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1" type="ftr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 Branco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idx="10" type="dt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1" type="ftr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9"/>
          <p:cNvSpPr txBox="1"/>
          <p:nvPr>
            <p:ph idx="12" type="sldNum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 com Legenda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type="title"/>
          </p:nvPr>
        </p:nvSpPr>
        <p:spPr>
          <a:xfrm>
            <a:off x="708571" y="1219200"/>
            <a:ext cx="3317825" cy="426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lay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0"/>
          <p:cNvSpPr txBox="1"/>
          <p:nvPr>
            <p:ph idx="1" type="body"/>
          </p:nvPr>
        </p:nvSpPr>
        <p:spPr>
          <a:xfrm>
            <a:off x="4373315" y="2633138"/>
            <a:ext cx="5207794" cy="129963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572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  <a:defRPr sz="3600"/>
            </a:lvl1pPr>
            <a:lvl2pPr indent="-428625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3150"/>
              <a:buChar char="•"/>
              <a:defRPr sz="3150"/>
            </a:lvl2pPr>
            <a:lvl3pPr indent="-40005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3pPr>
            <a:lvl4pPr indent="-371475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4pPr>
            <a:lvl5pPr indent="-371475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5pPr>
            <a:lvl6pPr indent="-371475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6pPr>
            <a:lvl7pPr indent="-371475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7pPr>
            <a:lvl8pPr indent="-371475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8pPr>
            <a:lvl9pPr indent="-371475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9pPr>
          </a:lstStyle>
          <a:p/>
        </p:txBody>
      </p:sp>
      <p:sp>
        <p:nvSpPr>
          <p:cNvPr id="57" name="Google Shape;57;p10"/>
          <p:cNvSpPr txBox="1"/>
          <p:nvPr>
            <p:ph idx="2" type="body"/>
          </p:nvPr>
        </p:nvSpPr>
        <p:spPr>
          <a:xfrm>
            <a:off x="708571" y="5486400"/>
            <a:ext cx="3317825" cy="101642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575"/>
              <a:buNone/>
              <a:defRPr sz="1575"/>
            </a:lvl2pPr>
            <a:lvl3pPr indent="-2286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indent="-2286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4pPr>
            <a:lvl5pPr indent="-2286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5pPr>
            <a:lvl6pPr indent="-2286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6pPr>
            <a:lvl7pPr indent="-2286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7pPr>
            <a:lvl8pPr indent="-2286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8pPr>
            <a:lvl9pPr indent="-2286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9pPr>
          </a:lstStyle>
          <a:p/>
        </p:txBody>
      </p:sp>
      <p:sp>
        <p:nvSpPr>
          <p:cNvPr id="58" name="Google Shape;58;p10"/>
          <p:cNvSpPr txBox="1"/>
          <p:nvPr>
            <p:ph idx="10" type="dt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0"/>
          <p:cNvSpPr txBox="1"/>
          <p:nvPr>
            <p:ph idx="11" type="ftr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m com Legenda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/>
          <p:nvPr>
            <p:ph type="title"/>
          </p:nvPr>
        </p:nvSpPr>
        <p:spPr>
          <a:xfrm>
            <a:off x="708571" y="1219200"/>
            <a:ext cx="3317825" cy="426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lay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1"/>
          <p:cNvSpPr/>
          <p:nvPr>
            <p:ph idx="2" type="pic"/>
          </p:nvPr>
        </p:nvSpPr>
        <p:spPr>
          <a:xfrm>
            <a:off x="4373315" y="2633138"/>
            <a:ext cx="5207794" cy="12996333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708571" y="5486400"/>
            <a:ext cx="3317825" cy="101642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575"/>
              <a:buNone/>
              <a:defRPr sz="1575"/>
            </a:lvl2pPr>
            <a:lvl3pPr indent="-2286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indent="-2286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4pPr>
            <a:lvl5pPr indent="-2286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5pPr>
            <a:lvl6pPr indent="-2286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6pPr>
            <a:lvl7pPr indent="-2286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7pPr>
            <a:lvl8pPr indent="-2286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8pPr>
            <a:lvl9pPr indent="-2286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9pPr>
          </a:lstStyle>
          <a:p/>
        </p:txBody>
      </p:sp>
      <p:sp>
        <p:nvSpPr>
          <p:cNvPr id="65" name="Google Shape;65;p11"/>
          <p:cNvSpPr txBox="1"/>
          <p:nvPr>
            <p:ph idx="10" type="dt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1" type="ftr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 txBox="1"/>
          <p:nvPr>
            <p:ph idx="12" type="sldNum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50"/>
              <a:buFont typeface="Play"/>
              <a:buNone/>
              <a:defRPr b="0" i="0" sz="495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28625" lvl="0" marL="457200" marR="0" rtl="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3150"/>
              <a:buFont typeface="Arial"/>
              <a:buChar char="•"/>
              <a:defRPr b="0" i="0" sz="31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0050" lvl="1" marL="9144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71475" lvl="2" marL="13716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Font typeface="Arial"/>
              <a:buChar char="•"/>
              <a:defRPr b="0" i="0" sz="22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7188" lvl="3" marL="18288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b="0" i="0" sz="2025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7188" lvl="4" marL="22860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b="0" i="0" sz="2025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7188" lvl="5" marL="27432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b="0" i="0" sz="2025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7188" lvl="6" marL="32004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b="0" i="0" sz="2025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7188" lvl="7" marL="36576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b="0" i="0" sz="2025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7188" lvl="8" marL="41148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b="0" i="0" sz="2025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0" type="dt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2"/>
          <p:cNvSpPr txBox="1"/>
          <p:nvPr>
            <p:ph idx="11" type="ftr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287000" cy="1828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716691" y="1228876"/>
            <a:ext cx="71421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48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O credenciamento para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a Equipotel 2026 já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800">
                <a:solidFill>
                  <a:srgbClr val="F2E6A7"/>
                </a:solidFill>
                <a:latin typeface="Raleway Black"/>
                <a:ea typeface="Raleway Black"/>
                <a:cs typeface="Raleway Black"/>
                <a:sym typeface="Raleway Black"/>
              </a:rPr>
              <a:t>está aberto!</a:t>
            </a:r>
            <a:endParaRPr/>
          </a:p>
        </p:txBody>
      </p:sp>
      <p:sp>
        <p:nvSpPr>
          <p:cNvPr id="86" name="Google Shape;86;p1"/>
          <p:cNvSpPr txBox="1"/>
          <p:nvPr/>
        </p:nvSpPr>
        <p:spPr>
          <a:xfrm>
            <a:off x="744495" y="10901918"/>
            <a:ext cx="3530944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6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Visite o nosso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6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estande!</a:t>
            </a:r>
            <a:endParaRPr/>
          </a:p>
        </p:txBody>
      </p:sp>
      <p:sp>
        <p:nvSpPr>
          <p:cNvPr id="87" name="Google Shape;87;p1"/>
          <p:cNvSpPr txBox="1"/>
          <p:nvPr/>
        </p:nvSpPr>
        <p:spPr>
          <a:xfrm>
            <a:off x="759938" y="12102247"/>
            <a:ext cx="3531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6600">
                <a:solidFill>
                  <a:srgbClr val="F2E6A7"/>
                </a:solidFill>
                <a:latin typeface="Arial"/>
                <a:ea typeface="Arial"/>
                <a:cs typeface="Arial"/>
                <a:sym typeface="Arial"/>
              </a:rPr>
              <a:t>XX</a:t>
            </a:r>
            <a:r>
              <a:rPr b="1" lang="pt-BR" sz="6600">
                <a:solidFill>
                  <a:srgbClr val="F2E6A7"/>
                </a:solidFill>
              </a:rPr>
              <a:t>XX</a:t>
            </a:r>
            <a:endParaRPr/>
          </a:p>
        </p:txBody>
      </p:sp>
      <p:sp>
        <p:nvSpPr>
          <p:cNvPr id="88" name="Google Shape;88;p1"/>
          <p:cNvSpPr txBox="1"/>
          <p:nvPr/>
        </p:nvSpPr>
        <p:spPr>
          <a:xfrm>
            <a:off x="784652" y="13440796"/>
            <a:ext cx="353094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6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Localização:</a:t>
            </a:r>
            <a:endParaRPr/>
          </a:p>
        </p:txBody>
      </p:sp>
      <p:sp>
        <p:nvSpPr>
          <p:cNvPr id="89" name="Google Shape;89;p1"/>
          <p:cNvSpPr txBox="1"/>
          <p:nvPr/>
        </p:nvSpPr>
        <p:spPr>
          <a:xfrm>
            <a:off x="809365" y="14104469"/>
            <a:ext cx="53442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600">
                <a:solidFill>
                  <a:srgbClr val="F2E6A7"/>
                </a:solidFill>
                <a:latin typeface="Arial"/>
                <a:ea typeface="Arial"/>
                <a:cs typeface="Arial"/>
                <a:sym typeface="Arial"/>
              </a:rPr>
              <a:t>Rua </a:t>
            </a:r>
            <a:r>
              <a:rPr lang="pt-BR" sz="3600">
                <a:solidFill>
                  <a:srgbClr val="F2E6A7"/>
                </a:solidFill>
              </a:rPr>
              <a:t>A</a:t>
            </a:r>
            <a:endParaRPr/>
          </a:p>
        </p:txBody>
      </p:sp>
      <p:pic>
        <p:nvPicPr>
          <p:cNvPr id="90" name="Google Shape;90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6691" y="16551205"/>
            <a:ext cx="8825815" cy="536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726364" y="12705673"/>
            <a:ext cx="4265063" cy="2399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93127" y="3721159"/>
            <a:ext cx="3022616" cy="33600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o Office">
  <a:themeElements>
    <a:clrScheme name="Tema do 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2026-06-16T13:09:28Z</dcterms:created>
  <dc:creator>Alessandra Sette Mkt</dc:creator>
</cp:coreProperties>
</file>