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2858750" cx="10287000"/>
  <p:notesSz cx="6858000" cy="9144000"/>
  <p:embeddedFontLst>
    <p:embeddedFont>
      <p:font typeface="Play"/>
      <p:regular r:id="rId6"/>
      <p:bold r:id="rId7"/>
    </p:embeddedFont>
    <p:embeddedFont>
      <p:font typeface="Raleway"/>
      <p:regular r:id="rId8"/>
      <p:bold r:id="rId9"/>
      <p:italic r:id="rId10"/>
      <p:boldItalic r:id="rId11"/>
    </p:embeddedFont>
    <p:embeddedFont>
      <p:font typeface="Raleway Black"/>
      <p:bold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jFEcqMGoX/RJlv5kYgLV0gd+X/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RalewayBlack-boldItalic.fntdata"/><Relationship Id="rId12" Type="http://schemas.openxmlformats.org/officeDocument/2006/relationships/font" Target="fonts/RalewayBlack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aleway-bold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Play-regular.fntdata"/><Relationship Id="rId7" Type="http://schemas.openxmlformats.org/officeDocument/2006/relationships/font" Target="fonts/Play-bold.fntdata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771525" y="2104431"/>
            <a:ext cx="8743950" cy="44767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0"/>
              <a:buFont typeface="Play"/>
              <a:buNone/>
              <a:defRPr sz="67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1285875" y="6753821"/>
            <a:ext cx="7715250" cy="3104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1064121" y="3066157"/>
            <a:ext cx="8158759" cy="8872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3022104" y="5024141"/>
            <a:ext cx="10897196" cy="22181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-1478458" y="2870300"/>
            <a:ext cx="10897196" cy="65258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701874" y="3205762"/>
            <a:ext cx="8872538" cy="534888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0"/>
              <a:buFont typeface="Play"/>
              <a:buNone/>
              <a:defRPr sz="67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701874" y="8605246"/>
            <a:ext cx="8872538" cy="2812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rgbClr val="757575"/>
              </a:buClr>
              <a:buSzPts val="2700"/>
              <a:buNone/>
              <a:defRPr sz="27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2250"/>
              <a:buNone/>
              <a:defRPr sz="225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2025"/>
              <a:buNone/>
              <a:defRPr sz="2025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707231" y="3423047"/>
            <a:ext cx="4371975" cy="8158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5207794" y="3423047"/>
            <a:ext cx="4371975" cy="8158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70857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708572" y="3152181"/>
            <a:ext cx="4351883" cy="1544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708572" y="4697015"/>
            <a:ext cx="4351883" cy="69086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5207794" y="3152181"/>
            <a:ext cx="4373315" cy="1544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5207794" y="4697015"/>
            <a:ext cx="4373315" cy="69086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708571" y="857250"/>
            <a:ext cx="3317825" cy="30003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la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4373315" y="1851425"/>
            <a:ext cx="5207794" cy="91380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428625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0"/>
              <a:buChar char="•"/>
              <a:defRPr sz="3150"/>
            </a:lvl2pPr>
            <a:lvl3pPr indent="-40005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71475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indent="-371475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indent="-371475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indent="-371475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indent="-371475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indent="-371475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708571" y="3857625"/>
            <a:ext cx="3317825" cy="7146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708571" y="857250"/>
            <a:ext cx="3317825" cy="30003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lay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4373315" y="1851425"/>
            <a:ext cx="5207794" cy="913804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708571" y="3857625"/>
            <a:ext cx="3317825" cy="7146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0"/>
              <a:buFont typeface="Play"/>
              <a:buNone/>
              <a:defRPr b="0" i="0" sz="495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28625" lvl="0" marL="457200" marR="0" rtl="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0"/>
              <a:buFont typeface="Arial"/>
              <a:buChar char="•"/>
              <a:defRPr b="0" i="0" sz="31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0050" lvl="1" marL="914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71475" lvl="2" marL="1371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b="0" i="0" sz="22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7188" lvl="3" marL="1828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7188" lvl="4" marL="22860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7188" lvl="5" marL="27432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7188" lvl="6" marL="3200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7188" lvl="7" marL="3657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7188" lvl="8" marL="4114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5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287000" cy="128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716691" y="922918"/>
            <a:ext cx="71421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40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 credenciamento para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 Equipotel 2026 já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000">
                <a:solidFill>
                  <a:srgbClr val="F2E6A7"/>
                </a:solidFill>
                <a:latin typeface="Raleway Black"/>
                <a:ea typeface="Raleway Black"/>
                <a:cs typeface="Raleway Black"/>
                <a:sym typeface="Raleway Black"/>
              </a:rPr>
              <a:t>está aberto!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744495" y="7996490"/>
            <a:ext cx="3530944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Visite o nosso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estande!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759938" y="8888938"/>
            <a:ext cx="353094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400">
                <a:solidFill>
                  <a:srgbClr val="F2E6A7"/>
                </a:solidFill>
                <a:latin typeface="Arial"/>
                <a:ea typeface="Arial"/>
                <a:cs typeface="Arial"/>
                <a:sym typeface="Arial"/>
              </a:rPr>
              <a:t>XX4040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812190" y="9936199"/>
            <a:ext cx="353094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Localização: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36903" y="10443116"/>
            <a:ext cx="534429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rgbClr val="F2E6A7"/>
                </a:solidFill>
                <a:latin typeface="Arial"/>
                <a:ea typeface="Arial"/>
                <a:cs typeface="Arial"/>
                <a:sym typeface="Arial"/>
              </a:rPr>
              <a:t>Rua </a:t>
            </a:r>
            <a:r>
              <a:rPr lang="pt-BR" sz="2800">
                <a:solidFill>
                  <a:srgbClr val="F2E6A7"/>
                </a:solidFill>
              </a:rPr>
              <a:t>A</a:t>
            </a:r>
            <a:endParaRPr/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691" y="11466599"/>
            <a:ext cx="8825815" cy="53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7847" y="9249124"/>
            <a:ext cx="3446762" cy="1938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03683" y="9249124"/>
            <a:ext cx="1644292" cy="1827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2026-06-16T13:17:22Z</dcterms:created>
  <dc:creator>Alessandra Sette Mkt</dc:creator>
</cp:coreProperties>
</file>